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88" r:id="rId4"/>
    <p:sldId id="262" r:id="rId5"/>
    <p:sldId id="263" r:id="rId6"/>
    <p:sldId id="264" r:id="rId7"/>
    <p:sldId id="268" r:id="rId8"/>
    <p:sldId id="269" r:id="rId9"/>
    <p:sldId id="271" r:id="rId10"/>
    <p:sldId id="266" r:id="rId11"/>
    <p:sldId id="276" r:id="rId12"/>
    <p:sldId id="277" r:id="rId13"/>
    <p:sldId id="278" r:id="rId14"/>
    <p:sldId id="279" r:id="rId15"/>
    <p:sldId id="280" r:id="rId16"/>
    <p:sldId id="283" r:id="rId17"/>
    <p:sldId id="284" r:id="rId18"/>
    <p:sldId id="281" r:id="rId19"/>
    <p:sldId id="285" r:id="rId20"/>
    <p:sldId id="286" r:id="rId21"/>
    <p:sldId id="287" r:id="rId22"/>
    <p:sldId id="27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1702E75-A670-44B7-89C9-C21361C99503}">
          <p14:sldIdLst>
            <p14:sldId id="258"/>
            <p14:sldId id="261"/>
            <p14:sldId id="288"/>
            <p14:sldId id="262"/>
            <p14:sldId id="263"/>
            <p14:sldId id="264"/>
            <p14:sldId id="268"/>
            <p14:sldId id="269"/>
            <p14:sldId id="271"/>
            <p14:sldId id="266"/>
            <p14:sldId id="276"/>
            <p14:sldId id="277"/>
            <p14:sldId id="278"/>
            <p14:sldId id="279"/>
            <p14:sldId id="280"/>
            <p14:sldId id="283"/>
            <p14:sldId id="284"/>
          </p14:sldIdLst>
        </p14:section>
        <p14:section name="제목 없는 구역" id="{83C1716A-CD76-4AA9-87AF-A90A4D9E15D4}">
          <p14:sldIdLst>
            <p14:sldId id="281"/>
            <p14:sldId id="285"/>
            <p14:sldId id="286"/>
            <p14:sldId id="287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8879"/>
    <a:srgbClr val="7E8884"/>
    <a:srgbClr val="112E18"/>
    <a:srgbClr val="57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6867144" cy="686714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54000">
                <a:srgbClr val="57625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110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49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23634" y="2342541"/>
            <a:ext cx="43972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</a:t>
            </a:r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en-US" altLang="ko-KR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</a:t>
            </a:r>
            <a:r>
              <a:rPr lang="ko-KR" altLang="en-US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</a:t>
            </a:r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가이드문서</a:t>
            </a:r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작성자 </a:t>
            </a:r>
            <a:r>
              <a:rPr lang="ko-KR" altLang="en-US" sz="1400" dirty="0" err="1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안주현</a:t>
            </a:r>
            <a:endParaRPr lang="en-US" altLang="ko-KR" sz="1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41" y="478412"/>
            <a:ext cx="2514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7777"/>
          <a:stretch/>
        </p:blipFill>
        <p:spPr>
          <a:xfrm>
            <a:off x="867698" y="1383880"/>
            <a:ext cx="4719484" cy="52348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987844" y="1383880"/>
            <a:ext cx="5365955" cy="523482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가로형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배너 구성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무한 스크롤 배너 구성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데이터는 </a:t>
            </a:r>
            <a:r>
              <a:rPr lang="en-US" altLang="ko-KR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js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통해서 입력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내용 개체 틀 7"/>
          <p:cNvSpPr>
            <a:spLocks noGrp="1"/>
          </p:cNvSpPr>
          <p:nvPr>
            <p:ph idx="1"/>
          </p:nvPr>
        </p:nvSpPr>
        <p:spPr>
          <a:xfrm>
            <a:off x="5987844" y="1383880"/>
            <a:ext cx="5651672" cy="5234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인기상품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후기 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js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이용해서 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html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코드 입력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검색창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상단에 고정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해당 위치에서 </a:t>
            </a:r>
            <a:r>
              <a:rPr lang="ko-KR" altLang="en-US" sz="24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바운딩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되면 이동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‘scroll‘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이벤트</a:t>
            </a: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화면이 일정 크기 이하로 줄어들면 위치이동 금지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'</a:t>
            </a:r>
            <a:r>
              <a:rPr lang="en-US" altLang="ko-KR" sz="24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ResizeObserver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이벤트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키워드 누르고 돋보기 누르면 해당 상품정보 제공</a:t>
            </a: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ko-KR" altLang="en-US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-625" t="47965" r="625" b="-188"/>
          <a:stretch/>
        </p:blipFill>
        <p:spPr>
          <a:xfrm>
            <a:off x="867698" y="1383880"/>
            <a:ext cx="4719484" cy="52348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61" y="3344399"/>
            <a:ext cx="4087760" cy="1003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53414" y="3344399"/>
            <a:ext cx="4148051" cy="1003182"/>
          </a:xfrm>
          <a:prstGeom prst="roundRect">
            <a:avLst>
              <a:gd name="adj" fmla="val 4267"/>
            </a:avLst>
          </a:prstGeom>
          <a:solidFill>
            <a:srgbClr val="FFFF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747463" y="1641090"/>
            <a:ext cx="4156362" cy="45358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상단부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setTimeOut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()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으로 순차적으로 나오기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재료이미지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왼쪽부터 </a:t>
            </a: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무한스크롤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애니메이션 사용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animation: scroll-</a:t>
            </a:r>
            <a:r>
              <a:rPr lang="en-US" altLang="ko-KR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ani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20s linear 1s infinite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;</a:t>
            </a:r>
          </a:p>
          <a:p>
            <a:pPr marL="0" indent="0">
              <a:buNone/>
            </a:pP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이미지의 원활한 렌더링을 위해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will-change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사용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2"/>
          <a:srcRect b="72924"/>
          <a:stretch/>
        </p:blipFill>
        <p:spPr>
          <a:xfrm>
            <a:off x="838201" y="1641091"/>
            <a:ext cx="6766560" cy="44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485" r="5664" b="20213"/>
          <a:stretch/>
        </p:blipFill>
        <p:spPr>
          <a:xfrm>
            <a:off x="838200" y="1641090"/>
            <a:ext cx="6579754" cy="4287762"/>
          </a:xfrm>
          <a:prstGeom prst="rect">
            <a:avLst/>
          </a:prstGeom>
        </p:spPr>
      </p:pic>
      <p:sp>
        <p:nvSpPr>
          <p:cNvPr id="5" name="내용 개체 틀 7"/>
          <p:cNvSpPr>
            <a:spLocks noGrp="1"/>
          </p:cNvSpPr>
          <p:nvPr>
            <p:ph idx="1"/>
          </p:nvPr>
        </p:nvSpPr>
        <p:spPr>
          <a:xfrm>
            <a:off x="7604449" y="1641090"/>
            <a:ext cx="4142792" cy="45358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오시는 길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Iframe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으로 불러옴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오시는 법 </a:t>
            </a:r>
            <a:r>
              <a:rPr lang="en-US" altLang="ko-KR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Js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로 탭 구성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서브타이틀 아이콘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폰트어썸을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가상요소로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사용 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::after {</a:t>
            </a: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content: "\f0da";</a:t>
            </a: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font-family: "Font Awesome 5 Free";</a:t>
            </a: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font-weight: 900;</a:t>
            </a: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}</a:t>
            </a: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81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5410"/>
          <a:stretch/>
        </p:blipFill>
        <p:spPr>
          <a:xfrm>
            <a:off x="838200" y="1264830"/>
            <a:ext cx="5651090" cy="4983806"/>
          </a:xfrm>
          <a:prstGeom prst="rect">
            <a:avLst/>
          </a:prstGeom>
        </p:spPr>
      </p:pic>
      <p:sp>
        <p:nvSpPr>
          <p:cNvPr id="5" name="내용 개체 틀 7"/>
          <p:cNvSpPr>
            <a:spLocks noGrp="1"/>
          </p:cNvSpPr>
          <p:nvPr>
            <p:ph idx="1"/>
          </p:nvPr>
        </p:nvSpPr>
        <p:spPr>
          <a:xfrm>
            <a:off x="6727371" y="1265238"/>
            <a:ext cx="5075853" cy="4983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서브타이틀 아이콘 애니메이션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카테고리 탭 누르면 해당 카테고리의 데이터만 화면에 보여줌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Switch case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문 사용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조건 대상 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5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질문리스트는 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구성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해당 질문 클릭 시 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클릭한 </a:t>
            </a:r>
            <a:r>
              <a:rPr lang="ko-KR" altLang="en-US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요소의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위치 값에 </a:t>
            </a:r>
            <a:r>
              <a:rPr lang="ko-KR" altLang="en-US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따라 </a:t>
            </a:r>
            <a:r>
              <a:rPr lang="en-US" altLang="ko-KR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</a:t>
            </a:r>
            <a:r>
              <a:rPr lang="ko-KR" altLang="en-US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조정</a:t>
            </a:r>
          </a:p>
          <a:p>
            <a:pPr marL="0" indent="0">
              <a:buNone/>
            </a:pPr>
            <a:r>
              <a:rPr lang="en-US" altLang="ko-KR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let n = </a:t>
            </a:r>
            <a:r>
              <a:rPr lang="en-US" altLang="ko-KR" sz="24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Math.floor</a:t>
            </a:r>
            <a:r>
              <a:rPr lang="en-US" altLang="ko-KR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en-US" altLang="ko-KR" sz="24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idx</a:t>
            </a:r>
            <a:r>
              <a:rPr lang="en-US" altLang="ko-KR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/2 + 1);</a:t>
            </a:r>
          </a:p>
          <a:p>
            <a:pPr marL="0" indent="0">
              <a:buNone/>
            </a:pPr>
            <a:r>
              <a:rPr lang="en-US" altLang="ko-KR" sz="24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ele.style.gridRow</a:t>
            </a:r>
            <a:r>
              <a:rPr lang="en-US" altLang="ko-KR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= `${n}/${n+1}`;</a:t>
            </a:r>
          </a:p>
          <a:p>
            <a:pPr marL="0" indent="0">
              <a:buNone/>
            </a:pP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164356" y="1264830"/>
            <a:ext cx="4564224" cy="498380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왼쪽 주문 신청서 고정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오른쪽 주문 절차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Overflow:hidden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으로 단계별 </a:t>
            </a:r>
            <a:r>
              <a:rPr lang="en-US" altLang="ko-KR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transform:transitionX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();</a:t>
            </a: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위치이동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목적 클릭 후 다음 버튼 누르면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왼쪽 주문 신청서 업데이트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944" r="5060"/>
          <a:stretch/>
        </p:blipFill>
        <p:spPr>
          <a:xfrm>
            <a:off x="541178" y="1264830"/>
            <a:ext cx="6326156" cy="49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1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3854" t="27778" r="13854" b="19014"/>
          <a:stretch/>
        </p:blipFill>
        <p:spPr>
          <a:xfrm>
            <a:off x="409576" y="4046175"/>
            <a:ext cx="5841935" cy="24370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164356" y="1264830"/>
            <a:ext cx="4564224" cy="498380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날짜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시간 클릭 시 화면 새창열림효과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배경 암전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및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z-index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증가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날짜 선택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시간 선택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</a:t>
            </a: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주문서 업데이트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찾는 분 입력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성함 연락처 입력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다음 누르면 주문서 업데이트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이전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닫기 버튼 누르면 꺼짐</a:t>
            </a: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68" y="1264830"/>
            <a:ext cx="5989670" cy="32473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9271" t="27037" r="38958" b="23889"/>
          <a:stretch/>
        </p:blipFill>
        <p:spPr>
          <a:xfrm>
            <a:off x="463420" y="1690688"/>
            <a:ext cx="1757363" cy="22282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221314" y="2390136"/>
            <a:ext cx="2037389" cy="391164"/>
          </a:xfrm>
          <a:prstGeom prst="roundRect">
            <a:avLst>
              <a:gd name="adj" fmla="val 4267"/>
            </a:avLst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72252" y="4723444"/>
            <a:ext cx="2351898" cy="236355"/>
          </a:xfrm>
          <a:prstGeom prst="roundRect">
            <a:avLst>
              <a:gd name="adj" fmla="val 4267"/>
            </a:avLst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4160179" y="2762613"/>
            <a:ext cx="594535" cy="226536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2155371" y="3564295"/>
            <a:ext cx="1283445" cy="102636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0" idx="0"/>
          </p:cNvCxnSpPr>
          <p:nvPr/>
        </p:nvCxnSpPr>
        <p:spPr>
          <a:xfrm flipH="1">
            <a:off x="1548201" y="3666931"/>
            <a:ext cx="75326" cy="1056513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8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568751" y="1264830"/>
            <a:ext cx="5159829" cy="498380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상품 선택 시 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1)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 없는 경우 그대로 전달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2)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 있는 경우 스타일 변경 후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 값을 다시 누르면 전달 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클릭 한 상품에 해당하는 타이틀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상품정보를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개까지 불러옴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개별 상품 누르면 이미지 가격정보를 그대로 가져오면서 옵션 선택 창 열림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75" y="1690688"/>
            <a:ext cx="2262188" cy="3871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15" t="4921" b="6583"/>
          <a:stretch/>
        </p:blipFill>
        <p:spPr>
          <a:xfrm>
            <a:off x="284280" y="1110005"/>
            <a:ext cx="3438634" cy="2573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81" y="3647594"/>
            <a:ext cx="3438634" cy="299011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205261" y="3014407"/>
            <a:ext cx="957176" cy="325954"/>
          </a:xfrm>
          <a:prstGeom prst="roundRect">
            <a:avLst>
              <a:gd name="adj" fmla="val 4267"/>
            </a:avLst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2230016" y="2034073"/>
            <a:ext cx="1945152" cy="110677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091682" y="3215551"/>
            <a:ext cx="2781" cy="675314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2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9188163" y="1317015"/>
            <a:ext cx="2899390" cy="498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상단메뉴 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배너 설명 삭제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인기상품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제품정보 이미지 덮기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검색 원래 위치 고정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후기 내용 말 줄임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-1" t="-94" r="-884" b="74975"/>
          <a:stretch/>
        </p:blipFill>
        <p:spPr>
          <a:xfrm>
            <a:off x="104447" y="1317015"/>
            <a:ext cx="2985611" cy="50978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-17330" t="33844" b="41307"/>
          <a:stretch/>
        </p:blipFill>
        <p:spPr>
          <a:xfrm>
            <a:off x="2618914" y="1344307"/>
            <a:ext cx="3472284" cy="50432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-14938" t="60420" r="-2391" b="14802"/>
          <a:stretch/>
        </p:blipFill>
        <p:spPr>
          <a:xfrm>
            <a:off x="5715908" y="1344306"/>
            <a:ext cx="3472255" cy="50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2(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618095" y="1317015"/>
            <a:ext cx="4469458" cy="4983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하단 설명 배치 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이용안내 아이콘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사이즈 별 아이콘 배열 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1050px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이하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grid-template-columns: repeat(4, 1fr);</a:t>
            </a: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500px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이하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grid-template-columns: repeat(2, 1fr);</a:t>
            </a:r>
          </a:p>
          <a:p>
            <a:pPr marL="0" indent="0">
              <a:buNone/>
            </a:pP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8329"/>
          <a:stretch/>
        </p:blipFill>
        <p:spPr>
          <a:xfrm>
            <a:off x="428625" y="1317015"/>
            <a:ext cx="3185160" cy="52234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-741" t="41416" r="741" b="16913"/>
          <a:stretch/>
        </p:blipFill>
        <p:spPr>
          <a:xfrm>
            <a:off x="4023360" y="1317015"/>
            <a:ext cx="3185160" cy="52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사용 기술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2422034"/>
            <a:ext cx="7682345" cy="31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3(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762751" y="1317015"/>
            <a:ext cx="5124450" cy="498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자주 묻는 질문 카테고리 아이콘 삭제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질문 그리드 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grid-template-columns: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repeat(1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1fr);</a:t>
            </a: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궁금하신 사항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상하 배열 및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left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정렬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0608"/>
          <a:stretch/>
        </p:blipFill>
        <p:spPr>
          <a:xfrm>
            <a:off x="443517" y="1317014"/>
            <a:ext cx="2651760" cy="515998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489960" y="1333500"/>
            <a:ext cx="2651760" cy="5098702"/>
            <a:chOff x="3773182" y="1507743"/>
            <a:chExt cx="2651760" cy="509870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5450" b="23864"/>
            <a:stretch/>
          </p:blipFill>
          <p:spPr>
            <a:xfrm>
              <a:off x="3773182" y="1507743"/>
              <a:ext cx="2651760" cy="32058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81881"/>
            <a:stretch/>
          </p:blipFill>
          <p:spPr>
            <a:xfrm>
              <a:off x="3773182" y="4713550"/>
              <a:ext cx="2651760" cy="1892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9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4(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410325" y="1317014"/>
            <a:ext cx="5476875" cy="1635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주문하기 상하 배열로 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달력박스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시간박스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스케일 조정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-1" b="59617"/>
          <a:stretch/>
        </p:blipFill>
        <p:spPr>
          <a:xfrm>
            <a:off x="346709" y="1238702"/>
            <a:ext cx="2836065" cy="480833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253739" y="1439756"/>
            <a:ext cx="2842261" cy="4406226"/>
            <a:chOff x="3198495" y="1221764"/>
            <a:chExt cx="2842261" cy="440622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t="40639" b="28343"/>
            <a:stretch/>
          </p:blipFill>
          <p:spPr>
            <a:xfrm>
              <a:off x="3198495" y="1221764"/>
              <a:ext cx="2836065" cy="369313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t="77772" b="16239"/>
            <a:stretch/>
          </p:blipFill>
          <p:spPr>
            <a:xfrm>
              <a:off x="3204691" y="4914899"/>
              <a:ext cx="2836065" cy="713091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149" t="13039" r="1149" b="53696"/>
          <a:stretch/>
        </p:blipFill>
        <p:spPr>
          <a:xfrm>
            <a:off x="6318071" y="3268264"/>
            <a:ext cx="1900431" cy="27164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573" y="3286323"/>
            <a:ext cx="2003393" cy="24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개선방향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주문하기 모바일 버전 구현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안내 모바일 버전 구현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3. </a:t>
            </a:r>
            <a:r>
              <a:rPr lang="ko-KR" altLang="en-US" sz="33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제품검색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페이지 추가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4.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회원가입 페이지 추가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5.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달력</a:t>
            </a:r>
            <a:r>
              <a:rPr lang="en-US" altLang="ko-KR" sz="33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및 시계 구현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03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색상 정보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56187" y="2035278"/>
            <a:ext cx="2140974" cy="3923071"/>
          </a:xfrm>
          <a:prstGeom prst="roundRect">
            <a:avLst>
              <a:gd name="adj" fmla="val 8822"/>
            </a:avLst>
          </a:prstGeom>
          <a:solidFill>
            <a:srgbClr val="576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</a:t>
            </a:r>
          </a:p>
          <a:p>
            <a:pPr algn="ctr"/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endParaRPr lang="en-US" altLang="ko-KR" sz="2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Rgb</a:t>
            </a: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(87</a:t>
            </a:r>
            <a:r>
              <a:rPr lang="en-US" altLang="ko-KR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98, </a:t>
            </a: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82)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38832" y="2035277"/>
            <a:ext cx="2140974" cy="3923071"/>
          </a:xfrm>
          <a:prstGeom prst="roundRect">
            <a:avLst>
              <a:gd name="adj" fmla="val 9694"/>
            </a:avLst>
          </a:prstGeom>
          <a:solidFill>
            <a:srgbClr val="112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</a:t>
            </a:r>
          </a:p>
          <a:p>
            <a:pPr algn="ctr"/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endParaRPr lang="en-US" altLang="ko-KR" sz="2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Rgb</a:t>
            </a: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en-US" altLang="ko-KR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17, 46, 24</a:t>
            </a: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141110" y="2035277"/>
            <a:ext cx="3212689" cy="3923071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강원교육모두체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1477" y="2035277"/>
            <a:ext cx="2140974" cy="3923071"/>
          </a:xfrm>
          <a:prstGeom prst="roundRect">
            <a:avLst>
              <a:gd name="adj" fmla="val 11001"/>
            </a:avLst>
          </a:prstGeom>
          <a:solidFill>
            <a:srgbClr val="7E8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</a:t>
            </a:r>
          </a:p>
          <a:p>
            <a:pPr algn="ctr"/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endParaRPr lang="en-US" altLang="ko-KR" sz="2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Rgb</a:t>
            </a: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(126</a:t>
            </a:r>
            <a:r>
              <a:rPr lang="en-US" altLang="ko-KR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136, 121)</a:t>
            </a:r>
          </a:p>
          <a:p>
            <a:pPr algn="ctr"/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6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제작 의도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기존 모바일사이트의 부재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시즌 별 제품 홍보의 편의성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고객들에게 키워드 별 상품 추천 제공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주문서 작성의 편의성 제공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9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33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사이트맵</a:t>
            </a: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2" y="2453033"/>
            <a:ext cx="108966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7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웹페이지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77401"/>
            <a:ext cx="109356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메인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                               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</a:t>
            </a: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95" y="1597025"/>
            <a:ext cx="2183606" cy="15297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29" y="1580260"/>
            <a:ext cx="2072025" cy="1523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29" y="1566544"/>
            <a:ext cx="1948815" cy="15276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349" y="3256497"/>
            <a:ext cx="2163552" cy="16504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462" y="3256499"/>
            <a:ext cx="2120367" cy="16473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395" y="3262876"/>
            <a:ext cx="2071116" cy="16504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6560" y="3262780"/>
            <a:ext cx="2089404" cy="16315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0864" y="3287642"/>
            <a:ext cx="2089404" cy="15819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0"/>
          <a:srcRect b="24024"/>
          <a:stretch/>
        </p:blipFill>
        <p:spPr>
          <a:xfrm>
            <a:off x="2004325" y="5101589"/>
            <a:ext cx="2133600" cy="15287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1"/>
          <a:srcRect b="23175"/>
          <a:stretch/>
        </p:blipFill>
        <p:spPr>
          <a:xfrm>
            <a:off x="6191395" y="5053409"/>
            <a:ext cx="1950244" cy="15769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7176" y="1587499"/>
            <a:ext cx="2108128" cy="151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웹페이지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4" y="1497647"/>
            <a:ext cx="3140393" cy="24631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098" y="1497648"/>
            <a:ext cx="2343150" cy="24631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779" y="1491932"/>
            <a:ext cx="2351723" cy="24688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098" y="4212907"/>
            <a:ext cx="2368868" cy="24631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024" y="4232275"/>
            <a:ext cx="2386013" cy="2460308"/>
          </a:xfrm>
          <a:prstGeom prst="rect">
            <a:avLst/>
          </a:prstGeom>
        </p:spPr>
      </p:pic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</a:t>
            </a: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8644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77401"/>
            <a:ext cx="109356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메인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</a:t>
            </a: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542803"/>
            <a:ext cx="3581400" cy="21755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85" y="1542803"/>
            <a:ext cx="3143250" cy="21145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5" y="4108520"/>
            <a:ext cx="3295650" cy="1965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575" y="4108520"/>
            <a:ext cx="2907030" cy="19773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225" y="4108520"/>
            <a:ext cx="3021330" cy="19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7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77401"/>
            <a:ext cx="109356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                              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</a:t>
            </a: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0" y="1630671"/>
            <a:ext cx="2987040" cy="19659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10" y="3974151"/>
            <a:ext cx="3120390" cy="1946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68139"/>
          <a:stretch/>
        </p:blipFill>
        <p:spPr>
          <a:xfrm>
            <a:off x="6028934" y="1690688"/>
            <a:ext cx="995391" cy="1946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66516"/>
          <a:stretch/>
        </p:blipFill>
        <p:spPr>
          <a:xfrm>
            <a:off x="8498543" y="1676444"/>
            <a:ext cx="1032091" cy="19773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68055"/>
          <a:stretch/>
        </p:blipFill>
        <p:spPr>
          <a:xfrm>
            <a:off x="10963629" y="1630671"/>
            <a:ext cx="991943" cy="1965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55019" r="10068"/>
          <a:stretch/>
        </p:blipFill>
        <p:spPr>
          <a:xfrm>
            <a:off x="8439489" y="3983676"/>
            <a:ext cx="1066800" cy="24650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l="56075" r="11637"/>
          <a:stretch/>
        </p:blipFill>
        <p:spPr>
          <a:xfrm>
            <a:off x="10985297" y="3940996"/>
            <a:ext cx="1000126" cy="1962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55336" r="12820"/>
          <a:stretch/>
        </p:blipFill>
        <p:spPr>
          <a:xfrm>
            <a:off x="7243249" y="1700208"/>
            <a:ext cx="994873" cy="19469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56090" r="10535"/>
          <a:stretch/>
        </p:blipFill>
        <p:spPr>
          <a:xfrm>
            <a:off x="9743828" y="1642991"/>
            <a:ext cx="1028701" cy="19773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55695" r="12605"/>
          <a:stretch/>
        </p:blipFill>
        <p:spPr>
          <a:xfrm>
            <a:off x="6028934" y="3974151"/>
            <a:ext cx="984323" cy="19659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r="66489"/>
          <a:stretch/>
        </p:blipFill>
        <p:spPr>
          <a:xfrm>
            <a:off x="7214155" y="3976382"/>
            <a:ext cx="1023967" cy="24650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rcRect r="67665"/>
          <a:stretch/>
        </p:blipFill>
        <p:spPr>
          <a:xfrm>
            <a:off x="9734112" y="3943485"/>
            <a:ext cx="1001582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515</Words>
  <Application>Microsoft Office PowerPoint</Application>
  <PresentationFormat>와이드스크린</PresentationFormat>
  <Paragraphs>164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강원교육모두 Bold</vt:lpstr>
      <vt:lpstr>강원교육모두 Light</vt:lpstr>
      <vt:lpstr>맑은 고딕</vt:lpstr>
      <vt:lpstr>Arial</vt:lpstr>
      <vt:lpstr>Office 테마</vt:lpstr>
      <vt:lpstr>PowerPoint 프레젠테이션</vt:lpstr>
      <vt:lpstr>사용 기술</vt:lpstr>
      <vt:lpstr>색상 정보, 폰트</vt:lpstr>
      <vt:lpstr>제작 의도</vt:lpstr>
      <vt:lpstr>분석설계</vt:lpstr>
      <vt:lpstr>분석설계 - 웹페이지</vt:lpstr>
      <vt:lpstr>분석설계 - 웹페이지</vt:lpstr>
      <vt:lpstr>분석설계 - 모바일</vt:lpstr>
      <vt:lpstr>분석설계 - 모바일</vt:lpstr>
      <vt:lpstr>페이지 구현 - 메인</vt:lpstr>
      <vt:lpstr>페이지 구현 - 메인</vt:lpstr>
      <vt:lpstr>페이지 구현 – 서브1</vt:lpstr>
      <vt:lpstr>페이지 구현 – 서브2</vt:lpstr>
      <vt:lpstr>페이지 구현 – 서브3</vt:lpstr>
      <vt:lpstr>페이지 구현 – 서브4</vt:lpstr>
      <vt:lpstr>페이지 구현 – 서브4</vt:lpstr>
      <vt:lpstr>페이지 구현 – 서브4</vt:lpstr>
      <vt:lpstr>페이지 구현 – 메인(모바일)</vt:lpstr>
      <vt:lpstr>페이지 구현 – 서브2(모바일)</vt:lpstr>
      <vt:lpstr>페이지 구현 – 서브3(모바일)</vt:lpstr>
      <vt:lpstr>페이지 구현 – 서브4(모바일)</vt:lpstr>
      <vt:lpstr>개선방향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26</cp:revision>
  <dcterms:created xsi:type="dcterms:W3CDTF">2023-09-21T11:01:45Z</dcterms:created>
  <dcterms:modified xsi:type="dcterms:W3CDTF">2023-09-22T02:47:01Z</dcterms:modified>
</cp:coreProperties>
</file>